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5" r:id="rId22"/>
    <p:sldId id="276" r:id="rId23"/>
    <p:sldId id="277" r:id="rId24"/>
    <p:sldId id="278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1.png"/><Relationship Id="rId7" Type="http://schemas.openxmlformats.org/officeDocument/2006/relationships/image" Target="../media/image6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5.png"/><Relationship Id="rId7" Type="http://schemas.openxmlformats.org/officeDocument/2006/relationships/image" Target="../media/image6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9.png"/><Relationship Id="rId7" Type="http://schemas.openxmlformats.org/officeDocument/2006/relationships/image" Target="../media/image6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68.png"/><Relationship Id="rId10" Type="http://schemas.openxmlformats.org/officeDocument/2006/relationships/image" Target="../media/image102.png"/><Relationship Id="rId4" Type="http://schemas.openxmlformats.org/officeDocument/2006/relationships/image" Target="../media/image67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08.png"/><Relationship Id="rId12" Type="http://schemas.openxmlformats.org/officeDocument/2006/relationships/image" Target="../media/image1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5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yly.pages.dev/" TargetMode="Externa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41.pn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9.png"/><Relationship Id="rId4" Type="http://schemas.openxmlformats.org/officeDocument/2006/relationships/image" Target="../media/image56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8109" y="5414680"/>
            <a:ext cx="9942528" cy="28262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637" y="7188979"/>
            <a:ext cx="4523667" cy="10522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2872" y="5540033"/>
            <a:ext cx="1291717" cy="182611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5420" y="8236618"/>
            <a:ext cx="12029946" cy="9008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01" y="2230507"/>
            <a:ext cx="4196523" cy="1037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46225" y="4245257"/>
            <a:ext cx="10133088" cy="23788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1358" y="3307350"/>
            <a:ext cx="6171429" cy="2967538"/>
            <a:chOff x="441358" y="3307350"/>
            <a:chExt cx="6171429" cy="29675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358" y="3307350"/>
              <a:ext cx="6171429" cy="2967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78083" y="4740325"/>
            <a:ext cx="3794448" cy="4669199"/>
            <a:chOff x="3878083" y="4740325"/>
            <a:chExt cx="3794448" cy="46691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8083" y="4740325"/>
              <a:ext cx="3794448" cy="4669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01" y="2507566"/>
            <a:ext cx="2370123" cy="1037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3844" y="3482168"/>
            <a:ext cx="8924174" cy="3929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808" y="3519634"/>
            <a:ext cx="7736446" cy="4289146"/>
            <a:chOff x="576808" y="3519634"/>
            <a:chExt cx="7736446" cy="42891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808" y="3519634"/>
              <a:ext cx="7736446" cy="42891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3700" y="7866949"/>
            <a:ext cx="8696975" cy="8563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01" y="2230508"/>
            <a:ext cx="10072875" cy="10378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2373" y="3645215"/>
            <a:ext cx="10515564" cy="4960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176" y="3164449"/>
            <a:ext cx="5919086" cy="3216171"/>
            <a:chOff x="542176" y="3164449"/>
            <a:chExt cx="5919086" cy="32161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176" y="3164449"/>
              <a:ext cx="5919086" cy="32161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808" y="6482615"/>
            <a:ext cx="5884454" cy="2833402"/>
            <a:chOff x="576808" y="6482615"/>
            <a:chExt cx="5884454" cy="28334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808" y="6482615"/>
              <a:ext cx="5884454" cy="283340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2265" y="4188820"/>
            <a:ext cx="10504640" cy="3622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808" y="3416092"/>
            <a:ext cx="6171429" cy="2838857"/>
            <a:chOff x="576808" y="3416092"/>
            <a:chExt cx="6171429" cy="2838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08" y="3416092"/>
              <a:ext cx="6171429" cy="2838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20893" y="5927031"/>
            <a:ext cx="5937223" cy="3798075"/>
            <a:chOff x="1920893" y="5927031"/>
            <a:chExt cx="5937223" cy="37980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893" y="5927031"/>
              <a:ext cx="5937223" cy="37980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001" y="2230507"/>
            <a:ext cx="9738732" cy="10378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6895" y="3981024"/>
            <a:ext cx="10515564" cy="36227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001" y="2230507"/>
            <a:ext cx="9738732" cy="1037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808" y="3724369"/>
            <a:ext cx="7012548" cy="4612214"/>
            <a:chOff x="576808" y="3724369"/>
            <a:chExt cx="7012548" cy="46122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808" y="3724369"/>
              <a:ext cx="7012548" cy="46122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46273" y="4260778"/>
            <a:ext cx="10372317" cy="29798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808" y="3012601"/>
            <a:ext cx="6721278" cy="4221803"/>
            <a:chOff x="576808" y="3012601"/>
            <a:chExt cx="6721278" cy="42218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808" y="3012601"/>
              <a:ext cx="6721278" cy="4221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732" y="7313010"/>
            <a:ext cx="6171429" cy="2096514"/>
            <a:chOff x="851732" y="7313010"/>
            <a:chExt cx="6171429" cy="2096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732" y="7313010"/>
              <a:ext cx="6171429" cy="20965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3001" y="2230507"/>
            <a:ext cx="12483485" cy="10378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01" y="2230507"/>
            <a:ext cx="6669475" cy="1037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832" y="3375703"/>
            <a:ext cx="6720607" cy="5269176"/>
            <a:chOff x="914832" y="3375703"/>
            <a:chExt cx="6720607" cy="5269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32" y="3375703"/>
              <a:ext cx="6720607" cy="52691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72943" y="4600261"/>
            <a:ext cx="10251736" cy="29897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01" y="2230507"/>
            <a:ext cx="9414380" cy="1037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808" y="3554243"/>
            <a:ext cx="7279242" cy="4271475"/>
            <a:chOff x="576808" y="3554243"/>
            <a:chExt cx="7279242" cy="42714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08" y="3554243"/>
              <a:ext cx="7279242" cy="42714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6378" y="3600073"/>
            <a:ext cx="10328697" cy="49776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01" y="2230507"/>
            <a:ext cx="6854694" cy="1037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1440" y="3544071"/>
            <a:ext cx="6994177" cy="4469413"/>
            <a:chOff x="611440" y="3544071"/>
            <a:chExt cx="6994177" cy="4469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440" y="3544071"/>
              <a:ext cx="6994177" cy="44694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72997" y="3363749"/>
            <a:ext cx="10331717" cy="49392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01" y="2230507"/>
            <a:ext cx="6854694" cy="1037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8597" y="506651"/>
            <a:ext cx="4678325" cy="2356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2997" y="3347282"/>
            <a:ext cx="10278164" cy="5750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848" y="3090223"/>
            <a:ext cx="6730557" cy="5084074"/>
            <a:chOff x="473848" y="3090223"/>
            <a:chExt cx="6730557" cy="5084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48" y="3090223"/>
              <a:ext cx="6730557" cy="508407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82C4892-EC66-798E-15B9-9A4E7F173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69" y="3535140"/>
            <a:ext cx="7198632" cy="3838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EBC036-59F6-F9A5-8274-8E098C0CC1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73" y="3055752"/>
            <a:ext cx="7779303" cy="50706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2E6BD8-8AD2-6332-FFE5-BAD95034FE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069" y="3017856"/>
            <a:ext cx="6317202" cy="57501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09E6A2-B7D6-AABD-CA83-08FE28243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580" y="3981863"/>
            <a:ext cx="7390688" cy="294524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79400" y="9585422"/>
            <a:ext cx="1591784" cy="5472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70441" y="2637085"/>
            <a:ext cx="6544833" cy="2482323"/>
            <a:chOff x="5870441" y="2637085"/>
            <a:chExt cx="6544833" cy="24823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80952" y="2637085"/>
              <a:ext cx="1523810" cy="1463617"/>
              <a:chOff x="8380952" y="2637085"/>
              <a:chExt cx="1523810" cy="14636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80952" y="2637085"/>
                <a:ext cx="1523810" cy="14636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870441" y="4260283"/>
              <a:ext cx="6544833" cy="859126"/>
              <a:chOff x="5870441" y="4260283"/>
              <a:chExt cx="6544833" cy="85912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35662" y="3930503"/>
                <a:ext cx="7276021" cy="169696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89068" y="3996195"/>
                <a:ext cx="911613" cy="129802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66068" y="7228202"/>
            <a:ext cx="1387926" cy="14216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09524" y="-76190"/>
            <a:ext cx="20571429" cy="1479302"/>
            <a:chOff x="-1409524" y="-76190"/>
            <a:chExt cx="20571429" cy="14793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76190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867" y="6584667"/>
            <a:ext cx="3969916" cy="1114439"/>
            <a:chOff x="1055867" y="6584667"/>
            <a:chExt cx="3969916" cy="11144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060" y="6375565"/>
              <a:ext cx="908693" cy="105252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31436" y="6839031"/>
              <a:ext cx="644212" cy="44509"/>
              <a:chOff x="1331436" y="6839031"/>
              <a:chExt cx="644212" cy="4450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500000">
                <a:off x="1331436" y="6839031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7822" y="6481965"/>
              <a:ext cx="2631645" cy="15599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66219" y="6584667"/>
            <a:ext cx="3969916" cy="553237"/>
            <a:chOff x="5266219" y="6584667"/>
            <a:chExt cx="3969916" cy="5532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2412" y="6385089"/>
              <a:ext cx="946788" cy="103347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5541793" y="6839031"/>
              <a:ext cx="644212" cy="44509"/>
              <a:chOff x="5541793" y="6839031"/>
              <a:chExt cx="644212" cy="445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500000">
                <a:off x="5541793" y="6839031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8175" y="6481965"/>
              <a:ext cx="2544797" cy="9885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21695" y="6584667"/>
            <a:ext cx="3969887" cy="553237"/>
            <a:chOff x="9521695" y="6584667"/>
            <a:chExt cx="3969887" cy="5532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97889" y="6385089"/>
              <a:ext cx="937265" cy="104299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797265" y="6839031"/>
              <a:ext cx="644212" cy="44509"/>
              <a:chOff x="9797265" y="6839031"/>
              <a:chExt cx="644212" cy="4450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500000">
                <a:off x="9797265" y="6839031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3622" y="6481965"/>
              <a:ext cx="2544797" cy="9885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77429" y="6617089"/>
            <a:ext cx="3969868" cy="553237"/>
            <a:chOff x="13877429" y="6617089"/>
            <a:chExt cx="3969868" cy="5532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53622" y="6407984"/>
              <a:ext cx="965836" cy="105252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4152987" y="6871452"/>
              <a:ext cx="644212" cy="44509"/>
              <a:chOff x="14152987" y="6871452"/>
              <a:chExt cx="644212" cy="4450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500000">
                <a:off x="14152987" y="6871452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19336" y="6514384"/>
              <a:ext cx="3462283" cy="993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01" y="2230507"/>
            <a:ext cx="6260437" cy="1037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8597" y="525698"/>
            <a:ext cx="4678325" cy="2328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4950" y="3235625"/>
            <a:ext cx="5569985" cy="5549944"/>
            <a:chOff x="1494950" y="3235625"/>
            <a:chExt cx="5569985" cy="55499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4950" y="3235625"/>
              <a:ext cx="5569985" cy="55499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143" y="3654310"/>
            <a:ext cx="5217265" cy="15363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0831" y="5106164"/>
            <a:ext cx="5700147" cy="29445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86774" y="4970028"/>
            <a:ext cx="645499" cy="1724163"/>
            <a:chOff x="8486774" y="4970028"/>
            <a:chExt cx="645499" cy="17241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6774" y="4970028"/>
              <a:ext cx="645499" cy="172416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20662" y="2803321"/>
            <a:ext cx="5217265" cy="15363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26323" y="4042205"/>
            <a:ext cx="7249747" cy="44777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001" y="2230507"/>
            <a:ext cx="3499666" cy="1037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81" y="832129"/>
            <a:ext cx="2853236" cy="16337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8597" y="525698"/>
            <a:ext cx="4678325" cy="2328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4950" y="3235625"/>
            <a:ext cx="5995724" cy="5974151"/>
            <a:chOff x="1494950" y="3235625"/>
            <a:chExt cx="5995724" cy="59741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4950" y="3235625"/>
              <a:ext cx="5995724" cy="59741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6501" y="3299711"/>
            <a:ext cx="5217265" cy="15363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4508" y="4213013"/>
            <a:ext cx="6061328" cy="19223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86774" y="4970028"/>
            <a:ext cx="645499" cy="1724163"/>
            <a:chOff x="8486774" y="4970028"/>
            <a:chExt cx="645499" cy="17241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6774" y="4970028"/>
              <a:ext cx="645499" cy="172416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5173" y="2683659"/>
            <a:ext cx="5217265" cy="15363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2594" y="3684798"/>
            <a:ext cx="7010290" cy="19223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42455" y="5922549"/>
            <a:ext cx="3900714" cy="3048099"/>
            <a:chOff x="2542455" y="5922549"/>
            <a:chExt cx="3900714" cy="30480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42455" y="5922549"/>
              <a:ext cx="3900714" cy="30480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27706" y="5603206"/>
            <a:ext cx="7230580" cy="3246229"/>
            <a:chOff x="9827706" y="5603206"/>
            <a:chExt cx="7230580" cy="32462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27706" y="5603206"/>
              <a:ext cx="7230580" cy="32462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6160" y="2980481"/>
            <a:ext cx="1682217" cy="16337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1279" y="3535700"/>
            <a:ext cx="13241783" cy="4113526"/>
          </a:xfrm>
          <a:prstGeom prst="rect">
            <a:avLst/>
          </a:prstGeom>
        </p:spPr>
      </p:pic>
      <p:sp>
        <p:nvSpPr>
          <p:cNvPr id="2" name="TextBox 1">
            <a:hlinkClick r:id="rId6"/>
            <a:extLst>
              <a:ext uri="{FF2B5EF4-FFF2-40B4-BE49-F238E27FC236}">
                <a16:creationId xmlns:a16="http://schemas.microsoft.com/office/drawing/2014/main" id="{5B0352FA-704E-0F35-A08D-29D067EFA82B}"/>
              </a:ext>
            </a:extLst>
          </p:cNvPr>
          <p:cNvSpPr txBox="1"/>
          <p:nvPr/>
        </p:nvSpPr>
        <p:spPr>
          <a:xfrm>
            <a:off x="7848600" y="62865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C3CFE2"/>
                </a:solidFill>
              </a:rPr>
              <a:t>https://styly.pages.dev/</a:t>
            </a:r>
            <a:endParaRPr lang="ko-KR" altLang="en-US" dirty="0">
              <a:solidFill>
                <a:srgbClr val="C3CFE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8649" y="61776"/>
            <a:ext cx="7695238" cy="9523810"/>
            <a:chOff x="13648649" y="61776"/>
            <a:chExt cx="7695238" cy="95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8649" y="61776"/>
              <a:ext cx="7695238" cy="95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3630" y="6900502"/>
            <a:ext cx="5256449" cy="3493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463" y="2449634"/>
            <a:ext cx="12994036" cy="2415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70082" y="6095259"/>
            <a:ext cx="4328750" cy="16337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462" y="476301"/>
            <a:ext cx="12868597" cy="20421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461" y="4739344"/>
            <a:ext cx="12940968" cy="20421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2938" y="6784166"/>
            <a:ext cx="12979454" cy="2495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093" y="2572064"/>
            <a:ext cx="725283" cy="581351"/>
            <a:chOff x="125093" y="2572064"/>
            <a:chExt cx="725283" cy="5813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093" y="2572064"/>
              <a:ext cx="725283" cy="5813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647" y="4823681"/>
            <a:ext cx="681642" cy="681366"/>
            <a:chOff x="161647" y="4823681"/>
            <a:chExt cx="681642" cy="6813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647" y="4823681"/>
              <a:ext cx="681642" cy="6813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97" y="557716"/>
            <a:ext cx="679679" cy="575317"/>
            <a:chOff x="162897" y="557716"/>
            <a:chExt cx="679679" cy="5753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897" y="557716"/>
              <a:ext cx="679679" cy="575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22" y="6836543"/>
            <a:ext cx="714443" cy="752635"/>
            <a:chOff x="130922" y="6836543"/>
            <a:chExt cx="714443" cy="7526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922" y="6836543"/>
              <a:ext cx="714443" cy="752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3C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413" y="1516622"/>
            <a:ext cx="5266888" cy="7252471"/>
            <a:chOff x="6509413" y="1516622"/>
            <a:chExt cx="5266888" cy="72524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09413" y="1516622"/>
              <a:ext cx="5266888" cy="7252471"/>
              <a:chOff x="6509413" y="1516622"/>
              <a:chExt cx="5266888" cy="72524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09413" y="1516622"/>
                <a:ext cx="5266888" cy="72524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627805" y="1615843"/>
              <a:ext cx="5030105" cy="4931957"/>
              <a:chOff x="6627805" y="1615843"/>
              <a:chExt cx="5030105" cy="49319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27805" y="1615843"/>
                <a:ext cx="5030105" cy="493195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9049" y="7478458"/>
            <a:ext cx="2844495" cy="7259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02651" y="6508679"/>
            <a:ext cx="4828968" cy="17199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5973" y="4867521"/>
            <a:ext cx="4660605" cy="9153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28542" y="4848483"/>
            <a:ext cx="1728500" cy="933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9" y="4221014"/>
            <a:ext cx="7129725" cy="36550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682" y="832127"/>
            <a:ext cx="1957808" cy="1633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7416" y="4450221"/>
            <a:ext cx="1255793" cy="18709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20456" y="4457535"/>
            <a:ext cx="1237850" cy="18563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5721" y="1452292"/>
            <a:ext cx="6692697" cy="34919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8867" y="2581206"/>
            <a:ext cx="10930191" cy="4999751"/>
            <a:chOff x="7008867" y="2581206"/>
            <a:chExt cx="10930191" cy="4999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8867" y="2581206"/>
              <a:ext cx="10930191" cy="4999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08867" y="2299411"/>
            <a:ext cx="10709795" cy="5686892"/>
            <a:chOff x="7008867" y="2299411"/>
            <a:chExt cx="10709795" cy="56868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8867" y="2299411"/>
              <a:ext cx="10709795" cy="56868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41610" y="6081329"/>
            <a:ext cx="398426" cy="312102"/>
            <a:chOff x="3441610" y="6081329"/>
            <a:chExt cx="398426" cy="3121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3441610" y="6081329"/>
              <a:ext cx="398426" cy="3121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23777" y="4666995"/>
            <a:ext cx="951724" cy="951724"/>
            <a:chOff x="3123777" y="4666995"/>
            <a:chExt cx="951724" cy="9517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3777" y="4666995"/>
              <a:ext cx="951724" cy="9517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43013" y="2337586"/>
            <a:ext cx="2804830" cy="1422160"/>
            <a:chOff x="9943013" y="2337586"/>
            <a:chExt cx="2804830" cy="14221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43013" y="2337586"/>
              <a:ext cx="2804830" cy="1422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5973" y="4867521"/>
            <a:ext cx="4660605" cy="9153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28542" y="4848483"/>
            <a:ext cx="1728500" cy="933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9" y="4221014"/>
            <a:ext cx="7129725" cy="36550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0682" y="832127"/>
            <a:ext cx="1957808" cy="1633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7416" y="4450221"/>
            <a:ext cx="1255793" cy="18709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20456" y="4457535"/>
            <a:ext cx="1237850" cy="18563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5721" y="1452292"/>
            <a:ext cx="6692697" cy="34919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1610" y="6081329"/>
            <a:ext cx="398426" cy="312102"/>
            <a:chOff x="3441610" y="6081329"/>
            <a:chExt cx="398426" cy="3121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441610" y="6081329"/>
              <a:ext cx="398426" cy="3121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3777" y="4666995"/>
            <a:ext cx="951724" cy="951724"/>
            <a:chOff x="3123777" y="4666995"/>
            <a:chExt cx="951724" cy="9517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3777" y="4666995"/>
              <a:ext cx="951724" cy="951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0401" y="2262978"/>
            <a:ext cx="10229419" cy="5383232"/>
            <a:chOff x="6970401" y="2262978"/>
            <a:chExt cx="10229419" cy="53832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0401" y="2262978"/>
              <a:ext cx="10229419" cy="5383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15973" y="4867521"/>
            <a:ext cx="4660605" cy="9153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28542" y="4848483"/>
            <a:ext cx="1728500" cy="933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0681" y="840557"/>
            <a:ext cx="2129285" cy="16084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7416" y="4450221"/>
            <a:ext cx="1255793" cy="18709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20456" y="4457535"/>
            <a:ext cx="1237850" cy="18563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721" y="1451445"/>
            <a:ext cx="6692916" cy="24695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0676" y="3248374"/>
            <a:ext cx="5201183" cy="6170674"/>
            <a:chOff x="1070676" y="3248374"/>
            <a:chExt cx="5201183" cy="6170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676" y="3248374"/>
              <a:ext cx="5201183" cy="6170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71815" y="4975186"/>
            <a:ext cx="1509116" cy="1139882"/>
            <a:chOff x="5871815" y="4975186"/>
            <a:chExt cx="1509116" cy="11398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1815" y="4975186"/>
              <a:ext cx="1509116" cy="1139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94649" y="1822732"/>
            <a:ext cx="8732351" cy="6930035"/>
            <a:chOff x="7694649" y="1822732"/>
            <a:chExt cx="8732351" cy="69300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4649" y="1822732"/>
              <a:ext cx="8732351" cy="6930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30732" y="7429882"/>
            <a:ext cx="9141364" cy="9854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060" y="2490250"/>
            <a:ext cx="2332028" cy="1037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3830" y="3772255"/>
            <a:ext cx="6171429" cy="3418393"/>
            <a:chOff x="1183830" y="3772255"/>
            <a:chExt cx="6171429" cy="34183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830" y="3772255"/>
              <a:ext cx="6171429" cy="34183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03714" y="2653800"/>
            <a:ext cx="6171429" cy="3774857"/>
            <a:chOff x="9303714" y="2653800"/>
            <a:chExt cx="6171429" cy="3774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3714" y="2653800"/>
              <a:ext cx="6171429" cy="3774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59759" y="7429882"/>
            <a:ext cx="8332402" cy="9941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62589" y="6009297"/>
            <a:ext cx="4601981" cy="1395439"/>
            <a:chOff x="12562589" y="6009297"/>
            <a:chExt cx="4601981" cy="13954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62589" y="6009297"/>
              <a:ext cx="4601981" cy="13954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0681" y="832129"/>
            <a:ext cx="2681760" cy="16337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48597" y="506651"/>
            <a:ext cx="4659278" cy="2356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02960" y="7429882"/>
            <a:ext cx="10042259" cy="9854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060" y="2490250"/>
            <a:ext cx="2777475" cy="10378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0681" y="832129"/>
            <a:ext cx="2681760" cy="16337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8597" y="506651"/>
            <a:ext cx="4659278" cy="23567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63757" y="3514126"/>
            <a:ext cx="3811574" cy="3811574"/>
            <a:chOff x="2363757" y="3514126"/>
            <a:chExt cx="3811574" cy="3811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3757" y="3514126"/>
              <a:ext cx="3811574" cy="38115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84369" y="1576129"/>
            <a:ext cx="8778071" cy="4032426"/>
            <a:chOff x="8084369" y="1576129"/>
            <a:chExt cx="8778071" cy="40324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4369" y="1576129"/>
              <a:ext cx="8778071" cy="40324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4369" y="5743768"/>
            <a:ext cx="8712881" cy="3163865"/>
            <a:chOff x="8084369" y="5743768"/>
            <a:chExt cx="8712881" cy="31638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4369" y="5743768"/>
              <a:ext cx="8712881" cy="3163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2511" y="4557832"/>
            <a:ext cx="645499" cy="1724163"/>
            <a:chOff x="6822511" y="4557832"/>
            <a:chExt cx="645499" cy="1724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2511" y="4557832"/>
              <a:ext cx="645499" cy="1724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060" y="2490250"/>
            <a:ext cx="2777475" cy="1037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682" y="832127"/>
            <a:ext cx="2129284" cy="16337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16159" y="7568411"/>
            <a:ext cx="10498212" cy="9941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47178" y="3539432"/>
            <a:ext cx="2676048" cy="4016582"/>
            <a:chOff x="2947178" y="3539432"/>
            <a:chExt cx="2676048" cy="4016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7178" y="3539432"/>
              <a:ext cx="2676048" cy="4016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22511" y="4557832"/>
            <a:ext cx="645499" cy="1724163"/>
            <a:chOff x="6822511" y="4557832"/>
            <a:chExt cx="645499" cy="17241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2511" y="4557832"/>
              <a:ext cx="645499" cy="1724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04441" y="2653800"/>
            <a:ext cx="7665489" cy="5663219"/>
            <a:chOff x="8704441" y="2653800"/>
            <a:chExt cx="7665489" cy="5663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4441" y="2653800"/>
              <a:ext cx="7665489" cy="56632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0681" y="832129"/>
            <a:ext cx="2681760" cy="16337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48597" y="506651"/>
            <a:ext cx="4659278" cy="23567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61793" y="6933655"/>
            <a:ext cx="9791126" cy="9854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060" y="2490250"/>
            <a:ext cx="2517304" cy="10378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0873" y="6933655"/>
            <a:ext cx="9219040" cy="9854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0440" y="4283757"/>
            <a:ext cx="6171429" cy="2077714"/>
            <a:chOff x="1380440" y="4283757"/>
            <a:chExt cx="6171429" cy="2077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440" y="4283757"/>
              <a:ext cx="6171429" cy="2077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2825" y="3702614"/>
            <a:ext cx="6171429" cy="3240000"/>
            <a:chOff x="10032825" y="3702614"/>
            <a:chExt cx="6171429" cy="324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2825" y="3702614"/>
              <a:ext cx="6171429" cy="3240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681" y="832129"/>
            <a:ext cx="2681760" cy="16337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48597" y="506651"/>
            <a:ext cx="4659278" cy="23567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</Words>
  <Application>Microsoft Office PowerPoint</Application>
  <PresentationFormat>사용자 지정</PresentationFormat>
  <Paragraphs>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강민서</cp:lastModifiedBy>
  <cp:revision>4</cp:revision>
  <dcterms:created xsi:type="dcterms:W3CDTF">2023-08-23T00:43:14Z</dcterms:created>
  <dcterms:modified xsi:type="dcterms:W3CDTF">2023-08-22T16:23:51Z</dcterms:modified>
</cp:coreProperties>
</file>